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ist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466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Bank Loan Customer Profile and Repayment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Unlocking data-driven insights to revolutionize banking decisions.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330" y="609600"/>
            <a:ext cx="6236613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Future Enhancements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330" y="1634847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9389" y="2133600"/>
            <a:ext cx="332542" cy="3325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70802" y="185654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ML for Prediction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7370802" y="2336006"/>
            <a:ext cx="64836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Integrate machine learning for loan default prediction.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62330" y="3186708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9389" y="3685461"/>
            <a:ext cx="332542" cy="3325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370802" y="3408402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Automate Updates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370802" y="3887867"/>
            <a:ext cx="64836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Automate data updates for real-time insights.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62330" y="4738568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9389" y="5237321"/>
            <a:ext cx="332542" cy="3325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70802" y="4960263"/>
            <a:ext cx="2797254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Behavioral Features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7370802" y="5439728"/>
            <a:ext cx="64836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Include more customer behavioral features.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6262330" y="6290429"/>
            <a:ext cx="886778" cy="1330166"/>
          </a:xfrm>
          <a:prstGeom prst="roundRect">
            <a:avLst>
              <a:gd name="adj" fmla="val 360003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39389" y="6789182"/>
            <a:ext cx="332542" cy="33254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370802" y="6512123"/>
            <a:ext cx="301918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Improve Interactivity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7370802" y="6991588"/>
            <a:ext cx="648366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Enhance dashboard interactivity for deeper analysis.</a:t>
            </a:r>
            <a:endParaRPr lang="en-US" sz="17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788D5D-44DE-8492-58EA-BBA124D4B0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31352" y="7734231"/>
            <a:ext cx="1920989" cy="495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54925"/>
            <a:ext cx="3664744" cy="2448044"/>
          </a:xfrm>
          <a:prstGeom prst="roundRect">
            <a:avLst>
              <a:gd name="adj" fmla="val 5976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254925"/>
            <a:ext cx="121920" cy="244804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5122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Analyze Loan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002637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 credit scores, loan status, and repayment behavior.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254925"/>
            <a:ext cx="3664863" cy="2448044"/>
          </a:xfrm>
          <a:prstGeom prst="roundRect">
            <a:avLst>
              <a:gd name="adj" fmla="val 5976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254925"/>
            <a:ext cx="121920" cy="244804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2512219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Identify Risk Patterns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356967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Distinguish between good and bad borrowers to mitigate risks.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929783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E5F9F2">
              <a:alpha val="95000"/>
            </a:srgbClr>
          </a:solidFill>
          <a:ln w="30480">
            <a:solidFill>
              <a:srgbClr val="B7D5CA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929783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51870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Provide Insights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677495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Deliver data-driven visualizations for informed decision-making.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33B2FA-E301-6B12-3B29-C23864584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1352" y="7734231"/>
            <a:ext cx="1920989" cy="495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8408313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Tools &amp; Technologies: Python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813" y="1857851"/>
            <a:ext cx="7616190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Python was essential for data cleaning, preprocessing, and Exploratory Data Analysis (EDA). It helped handle missing values, outliers, and understand key features like credit score, income, and loan amount.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813" y="3137535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Cleaning &amp; Preprocessing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5813" y="3575328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Exploratory Data Analysis (EDA)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5813" y="4013121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Feature Understanding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10" y="1908334"/>
            <a:ext cx="4894898" cy="489489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85813" y="730829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Key libraries used include pandas, numpy, matplotlib, and seaborn for robust analysis.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B0B667-9744-BDF9-C550-EBE1298B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1352" y="7734231"/>
            <a:ext cx="1920989" cy="495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8354378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Tools &amp; Technologies: MySQL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1908334"/>
            <a:ext cx="4894898" cy="48948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6018" y="1857851"/>
            <a:ext cx="7616190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MySQL was utilized for storing structured banking data and executing SQL queries for in-depth analysis. This involved filtering, aggregating, and joining tables to prepare clean datasets.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36018" y="3137535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Structured Data Storage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6018" y="3575328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SQL Querying for Analysis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6018" y="4013121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Data Aggregation &amp; Filtering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5813" y="730829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Concepts like SELECT, WHERE, GROUP BY, ORDER BY, and aggregate functions were crucial.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102D23-7353-4C02-DCE5-B891FADA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1352" y="7734231"/>
            <a:ext cx="1920989" cy="495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813" y="617458"/>
            <a:ext cx="8913971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Tools &amp; Technologies: Power BI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5813" y="1857851"/>
            <a:ext cx="7616190" cy="1077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Power BI enabled the creation of interactive dashboards for visual analysis of loan performance. It facilitated trend identification and supported strategic decision-making.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5813" y="3137535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Interactive Dashboards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5813" y="3575328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Visual Analysis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5813" y="4013121"/>
            <a:ext cx="7616190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Trend Identification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310" y="1908334"/>
            <a:ext cx="4894898" cy="489489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85813" y="7308294"/>
            <a:ext cx="13058775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Features like KPI cards, bar charts, pie charts, filters, and slicers were leveraged for customer segmentation.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915913-5C65-BEBF-4150-69EAFAFE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1352" y="7734231"/>
            <a:ext cx="1920989" cy="495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701796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Workflow: End-to-End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Collection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Raw banking data imported from CSV/SQL.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Cleaning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Duplicates removed, missing values handled, data types corrected.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Storage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Cleaned data stored in MySQL tables.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Analysis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Credit score vs. repayment, income vs. approval, default rates.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Visualization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Dashboards created in Power BI.</a:t>
            </a:r>
            <a:endParaRPr lang="en-US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41B83B-D83D-28FE-0AF2-469DB8B1F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1352" y="7734231"/>
            <a:ext cx="1920989" cy="495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47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202" y="2898696"/>
            <a:ext cx="7568684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Insights &amp; Business Impact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5202" y="3777615"/>
            <a:ext cx="6554986" cy="1870710"/>
          </a:xfrm>
          <a:prstGeom prst="roundRect">
            <a:avLst>
              <a:gd name="adj" fmla="val 914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62846" y="3975259"/>
            <a:ext cx="570190" cy="570190"/>
          </a:xfrm>
          <a:prstGeom prst="roundRect">
            <a:avLst>
              <a:gd name="adj" fmla="val 16035156"/>
            </a:avLst>
          </a:prstGeom>
          <a:solidFill>
            <a:srgbClr val="00674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9651" y="4131945"/>
            <a:ext cx="256580" cy="2565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2846" y="4735473"/>
            <a:ext cx="2504837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Higher Credit Scores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62846" y="5146477"/>
            <a:ext cx="615969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Correlate with better repayment rates.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10212" y="3777615"/>
            <a:ext cx="6554986" cy="1870710"/>
          </a:xfrm>
          <a:prstGeom prst="roundRect">
            <a:avLst>
              <a:gd name="adj" fmla="val 914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607856" y="3975259"/>
            <a:ext cx="570190" cy="570190"/>
          </a:xfrm>
          <a:prstGeom prst="roundRect">
            <a:avLst>
              <a:gd name="adj" fmla="val 16035156"/>
            </a:avLst>
          </a:prstGeom>
          <a:solidFill>
            <a:srgbClr val="00674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4661" y="4131945"/>
            <a:ext cx="256580" cy="256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07856" y="4735473"/>
            <a:ext cx="2376011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Loan Categories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607856" y="5146477"/>
            <a:ext cx="615969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Certain types show higher default risk.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65202" y="5838349"/>
            <a:ext cx="6554986" cy="1870710"/>
          </a:xfrm>
          <a:prstGeom prst="roundRect">
            <a:avLst>
              <a:gd name="adj" fmla="val 914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62846" y="6035992"/>
            <a:ext cx="570190" cy="570190"/>
          </a:xfrm>
          <a:prstGeom prst="roundRect">
            <a:avLst>
              <a:gd name="adj" fmla="val 16035156"/>
            </a:avLst>
          </a:prstGeom>
          <a:solidFill>
            <a:srgbClr val="00674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651" y="6192679"/>
            <a:ext cx="256580" cy="2565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62846" y="6796207"/>
            <a:ext cx="2376011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Income Level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862846" y="7207210"/>
            <a:ext cx="615969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Influences loan approval and repayment.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7410212" y="5838349"/>
            <a:ext cx="6554986" cy="1870710"/>
          </a:xfrm>
          <a:prstGeom prst="roundRect">
            <a:avLst>
              <a:gd name="adj" fmla="val 914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607856" y="6035992"/>
            <a:ext cx="570190" cy="570190"/>
          </a:xfrm>
          <a:prstGeom prst="roundRect">
            <a:avLst>
              <a:gd name="adj" fmla="val 16035156"/>
            </a:avLst>
          </a:prstGeom>
          <a:solidFill>
            <a:srgbClr val="006747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64661" y="6192679"/>
            <a:ext cx="256580" cy="25658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07856" y="6796207"/>
            <a:ext cx="2376011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Minimize Risk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7607856" y="7207210"/>
            <a:ext cx="6159698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Improve loan approval strategies.</a:t>
            </a:r>
            <a:endParaRPr lang="en-US" sz="14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AB060E-72AB-3FF9-08FD-CB71EFA45D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31352" y="7734231"/>
            <a:ext cx="1920989" cy="495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219" y="456953"/>
            <a:ext cx="63286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Dashboard Highlights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04219" y="1294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Power BI dashboard provides a comprehensive overview of banking performance.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04219" y="18350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 visualizes loan status, credit score distribution, and customer risk segmentation with interactive filters.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08971-15C9-21C3-B212-F167C7F2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1352" y="7734231"/>
            <a:ext cx="1920989" cy="495369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F21BBCC8-6CD3-9815-2186-D9E1A8637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19" y="2396300"/>
            <a:ext cx="10391441" cy="5585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76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Project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5176242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6" name="Shape 3"/>
          <p:cNvSpPr/>
          <p:nvPr/>
        </p:nvSpPr>
        <p:spPr>
          <a:xfrm>
            <a:off x="2551688" y="486656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7" name="Text 4"/>
          <p:cNvSpPr/>
          <p:nvPr/>
        </p:nvSpPr>
        <p:spPr>
          <a:xfrm>
            <a:off x="2755761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Data Analysis Skills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62641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Demonstrates end-to-end data analysis capabilities.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5176242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486656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3" name="Text 10"/>
          <p:cNvSpPr/>
          <p:nvPr/>
        </p:nvSpPr>
        <p:spPr>
          <a:xfrm>
            <a:off x="7178933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4256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Tool Proficiency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4256" y="62641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Strong understanding of SQL, Python, and Power BI.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9640133" y="5176242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006747"/>
          </a:solidFill>
          <a:ln/>
        </p:spPr>
      </p:sp>
      <p:sp>
        <p:nvSpPr>
          <p:cNvPr id="18" name="Shape 15"/>
          <p:cNvSpPr/>
          <p:nvPr/>
        </p:nvSpPr>
        <p:spPr>
          <a:xfrm>
            <a:off x="11398032" y="486656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6747"/>
          </a:solidFill>
          <a:ln/>
        </p:spPr>
      </p:sp>
      <p:sp>
        <p:nvSpPr>
          <p:cNvPr id="19" name="Text 16"/>
          <p:cNvSpPr/>
          <p:nvPr/>
        </p:nvSpPr>
        <p:spPr>
          <a:xfrm>
            <a:off x="11602105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427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Business Insights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427" y="62641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Ability to convert raw data into meaningful business insights.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CEB200A-E0A5-DE55-7487-78A174963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1352" y="7734231"/>
            <a:ext cx="1920989" cy="495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463</Words>
  <Application>Microsoft Office PowerPoint</Application>
  <PresentationFormat>Custom</PresentationFormat>
  <Paragraphs>79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Geist</vt:lpstr>
      <vt:lpstr>Noto Serif SC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Atharv Pangul</cp:lastModifiedBy>
  <cp:revision>3</cp:revision>
  <dcterms:created xsi:type="dcterms:W3CDTF">2025-12-28T08:32:45Z</dcterms:created>
  <dcterms:modified xsi:type="dcterms:W3CDTF">2025-12-28T08:39:56Z</dcterms:modified>
</cp:coreProperties>
</file>